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509210-0E78-411C-BF27-7BD5F7098FA4}"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F53DB9AE-081B-4A88-9123-479D6F3879B8}">
      <dgm:prSet/>
      <dgm:spPr/>
      <dgm:t>
        <a:bodyPr/>
        <a:lstStyle/>
        <a:p>
          <a:r>
            <a:rPr lang="en-US" b="1"/>
            <a:t>Introduction to Interview Management System</a:t>
          </a:r>
          <a:endParaRPr lang="en-US"/>
        </a:p>
      </dgm:t>
    </dgm:pt>
    <dgm:pt modelId="{4F5EBE03-C7FE-43FE-95DD-4ED2304769E2}" type="parTrans" cxnId="{029EEA30-37C6-441D-876C-8D7A0DFC50D8}">
      <dgm:prSet/>
      <dgm:spPr/>
      <dgm:t>
        <a:bodyPr/>
        <a:lstStyle/>
        <a:p>
          <a:endParaRPr lang="en-US"/>
        </a:p>
      </dgm:t>
    </dgm:pt>
    <dgm:pt modelId="{1626DD39-D4E0-4B77-923F-608F8169BF15}" type="sibTrans" cxnId="{029EEA30-37C6-441D-876C-8D7A0DFC50D8}">
      <dgm:prSet/>
      <dgm:spPr/>
      <dgm:t>
        <a:bodyPr/>
        <a:lstStyle/>
        <a:p>
          <a:endParaRPr lang="en-US"/>
        </a:p>
      </dgm:t>
    </dgm:pt>
    <dgm:pt modelId="{DE5A4605-4751-4919-9202-3AA6222FCB7F}">
      <dgm:prSet/>
      <dgm:spPr/>
      <dgm:t>
        <a:bodyPr/>
        <a:lstStyle/>
        <a:p>
          <a:r>
            <a:rPr lang="en-US" b="1"/>
            <a:t>Problem Identification</a:t>
          </a:r>
          <a:endParaRPr lang="en-US"/>
        </a:p>
      </dgm:t>
    </dgm:pt>
    <dgm:pt modelId="{504C8FEE-2C24-4E78-BC49-11A3CF2EF453}" type="parTrans" cxnId="{4E56119E-FE48-40A2-9DBD-E82EFCFF63D5}">
      <dgm:prSet/>
      <dgm:spPr/>
      <dgm:t>
        <a:bodyPr/>
        <a:lstStyle/>
        <a:p>
          <a:endParaRPr lang="en-US"/>
        </a:p>
      </dgm:t>
    </dgm:pt>
    <dgm:pt modelId="{E40DB5A6-EE75-41FE-86C3-08C67EDE991F}" type="sibTrans" cxnId="{4E56119E-FE48-40A2-9DBD-E82EFCFF63D5}">
      <dgm:prSet/>
      <dgm:spPr/>
      <dgm:t>
        <a:bodyPr/>
        <a:lstStyle/>
        <a:p>
          <a:endParaRPr lang="en-US"/>
        </a:p>
      </dgm:t>
    </dgm:pt>
    <dgm:pt modelId="{D766F4B9-F375-498C-A798-AD810E310C2C}">
      <dgm:prSet/>
      <dgm:spPr/>
      <dgm:t>
        <a:bodyPr/>
        <a:lstStyle/>
        <a:p>
          <a:r>
            <a:rPr lang="en-US" b="1"/>
            <a:t>Problem formulation and its Benefits of IMS</a:t>
          </a:r>
          <a:endParaRPr lang="en-US"/>
        </a:p>
      </dgm:t>
    </dgm:pt>
    <dgm:pt modelId="{D742820E-59D8-45E1-8235-34BCB1234AB3}" type="parTrans" cxnId="{280C84C6-1C3B-444A-9F70-8BC229C3B193}">
      <dgm:prSet/>
      <dgm:spPr/>
      <dgm:t>
        <a:bodyPr/>
        <a:lstStyle/>
        <a:p>
          <a:endParaRPr lang="en-US"/>
        </a:p>
      </dgm:t>
    </dgm:pt>
    <dgm:pt modelId="{70B3F2E7-1D9C-4F46-9F55-6BF432D1EF96}" type="sibTrans" cxnId="{280C84C6-1C3B-444A-9F70-8BC229C3B193}">
      <dgm:prSet/>
      <dgm:spPr/>
      <dgm:t>
        <a:bodyPr/>
        <a:lstStyle/>
        <a:p>
          <a:endParaRPr lang="en-US"/>
        </a:p>
      </dgm:t>
    </dgm:pt>
    <dgm:pt modelId="{6318C919-8B95-4920-9C52-44E025B2C5F8}">
      <dgm:prSet/>
      <dgm:spPr/>
      <dgm:t>
        <a:bodyPr/>
        <a:lstStyle/>
        <a:p>
          <a:r>
            <a:rPr lang="en-US" b="1"/>
            <a:t>Work Done</a:t>
          </a:r>
          <a:endParaRPr lang="en-US"/>
        </a:p>
      </dgm:t>
    </dgm:pt>
    <dgm:pt modelId="{2B866789-94E7-4548-8333-3B818EC11D51}" type="parTrans" cxnId="{2FEE89C6-064E-471C-836F-266579D984E9}">
      <dgm:prSet/>
      <dgm:spPr/>
      <dgm:t>
        <a:bodyPr/>
        <a:lstStyle/>
        <a:p>
          <a:endParaRPr lang="en-US"/>
        </a:p>
      </dgm:t>
    </dgm:pt>
    <dgm:pt modelId="{88F10890-9539-4A11-A1C7-9D9645FE98CD}" type="sibTrans" cxnId="{2FEE89C6-064E-471C-836F-266579D984E9}">
      <dgm:prSet/>
      <dgm:spPr/>
      <dgm:t>
        <a:bodyPr/>
        <a:lstStyle/>
        <a:p>
          <a:endParaRPr lang="en-US"/>
        </a:p>
      </dgm:t>
    </dgm:pt>
    <dgm:pt modelId="{08508375-6D60-4913-B7EC-D0B7AC0E52DE}">
      <dgm:prSet/>
      <dgm:spPr/>
      <dgm:t>
        <a:bodyPr/>
        <a:lstStyle/>
        <a:p>
          <a:r>
            <a:rPr lang="en-US" b="1"/>
            <a:t>Conclusion</a:t>
          </a:r>
          <a:endParaRPr lang="en-US"/>
        </a:p>
      </dgm:t>
    </dgm:pt>
    <dgm:pt modelId="{8DC931D1-EBD0-4FF6-8F35-87D2FDFB2252}" type="parTrans" cxnId="{9B23B2C4-B669-496E-A51E-829237C1EBCB}">
      <dgm:prSet/>
      <dgm:spPr/>
      <dgm:t>
        <a:bodyPr/>
        <a:lstStyle/>
        <a:p>
          <a:endParaRPr lang="en-US"/>
        </a:p>
      </dgm:t>
    </dgm:pt>
    <dgm:pt modelId="{B20579C0-CD13-4BAD-A625-45030C1DAF54}" type="sibTrans" cxnId="{9B23B2C4-B669-496E-A51E-829237C1EBCB}">
      <dgm:prSet/>
      <dgm:spPr/>
      <dgm:t>
        <a:bodyPr/>
        <a:lstStyle/>
        <a:p>
          <a:endParaRPr lang="en-US"/>
        </a:p>
      </dgm:t>
    </dgm:pt>
    <dgm:pt modelId="{39960FAC-B482-4D25-A2A9-1D71B2D52EAE}" type="pres">
      <dgm:prSet presAssocID="{0E509210-0E78-411C-BF27-7BD5F7098FA4}" presName="vert0" presStyleCnt="0">
        <dgm:presLayoutVars>
          <dgm:dir/>
          <dgm:animOne val="branch"/>
          <dgm:animLvl val="lvl"/>
        </dgm:presLayoutVars>
      </dgm:prSet>
      <dgm:spPr/>
    </dgm:pt>
    <dgm:pt modelId="{66717B8F-4CFE-4782-BC50-96A6EEF2023D}" type="pres">
      <dgm:prSet presAssocID="{F53DB9AE-081B-4A88-9123-479D6F3879B8}" presName="thickLine" presStyleLbl="alignNode1" presStyleIdx="0" presStyleCnt="5"/>
      <dgm:spPr/>
    </dgm:pt>
    <dgm:pt modelId="{D4EE0B3D-2C46-44A5-8CB6-9CECBC332875}" type="pres">
      <dgm:prSet presAssocID="{F53DB9AE-081B-4A88-9123-479D6F3879B8}" presName="horz1" presStyleCnt="0"/>
      <dgm:spPr/>
    </dgm:pt>
    <dgm:pt modelId="{905F2F55-C107-44DA-9ABC-AD1E1B3CCE70}" type="pres">
      <dgm:prSet presAssocID="{F53DB9AE-081B-4A88-9123-479D6F3879B8}" presName="tx1" presStyleLbl="revTx" presStyleIdx="0" presStyleCnt="5"/>
      <dgm:spPr/>
    </dgm:pt>
    <dgm:pt modelId="{9760A83E-9887-4595-8BBC-7FFE964131EE}" type="pres">
      <dgm:prSet presAssocID="{F53DB9AE-081B-4A88-9123-479D6F3879B8}" presName="vert1" presStyleCnt="0"/>
      <dgm:spPr/>
    </dgm:pt>
    <dgm:pt modelId="{3D48D7B3-3285-43DB-AC08-83017493AC88}" type="pres">
      <dgm:prSet presAssocID="{DE5A4605-4751-4919-9202-3AA6222FCB7F}" presName="thickLine" presStyleLbl="alignNode1" presStyleIdx="1" presStyleCnt="5"/>
      <dgm:spPr/>
    </dgm:pt>
    <dgm:pt modelId="{27519AF2-68B2-4C13-B8FA-F818F8C87B66}" type="pres">
      <dgm:prSet presAssocID="{DE5A4605-4751-4919-9202-3AA6222FCB7F}" presName="horz1" presStyleCnt="0"/>
      <dgm:spPr/>
    </dgm:pt>
    <dgm:pt modelId="{D4D8C720-D026-4814-B07B-E0762ECBB6F3}" type="pres">
      <dgm:prSet presAssocID="{DE5A4605-4751-4919-9202-3AA6222FCB7F}" presName="tx1" presStyleLbl="revTx" presStyleIdx="1" presStyleCnt="5"/>
      <dgm:spPr/>
    </dgm:pt>
    <dgm:pt modelId="{721DFB45-B7F4-4CF3-8EFD-D0E4D887DDCB}" type="pres">
      <dgm:prSet presAssocID="{DE5A4605-4751-4919-9202-3AA6222FCB7F}" presName="vert1" presStyleCnt="0"/>
      <dgm:spPr/>
    </dgm:pt>
    <dgm:pt modelId="{4D822FF7-2C2E-43D0-A00D-F6FFA950F70F}" type="pres">
      <dgm:prSet presAssocID="{D766F4B9-F375-498C-A798-AD810E310C2C}" presName="thickLine" presStyleLbl="alignNode1" presStyleIdx="2" presStyleCnt="5"/>
      <dgm:spPr/>
    </dgm:pt>
    <dgm:pt modelId="{7EA0EDD5-0757-4B3F-BA04-99FC716B2BF7}" type="pres">
      <dgm:prSet presAssocID="{D766F4B9-F375-498C-A798-AD810E310C2C}" presName="horz1" presStyleCnt="0"/>
      <dgm:spPr/>
    </dgm:pt>
    <dgm:pt modelId="{737BA59E-C40B-4687-BB2C-C24D60E2029B}" type="pres">
      <dgm:prSet presAssocID="{D766F4B9-F375-498C-A798-AD810E310C2C}" presName="tx1" presStyleLbl="revTx" presStyleIdx="2" presStyleCnt="5"/>
      <dgm:spPr/>
    </dgm:pt>
    <dgm:pt modelId="{9975B12B-D28C-4FF6-8697-90603826CF1C}" type="pres">
      <dgm:prSet presAssocID="{D766F4B9-F375-498C-A798-AD810E310C2C}" presName="vert1" presStyleCnt="0"/>
      <dgm:spPr/>
    </dgm:pt>
    <dgm:pt modelId="{1E80E8F8-D12D-452B-B738-2C69E40C8BDB}" type="pres">
      <dgm:prSet presAssocID="{6318C919-8B95-4920-9C52-44E025B2C5F8}" presName="thickLine" presStyleLbl="alignNode1" presStyleIdx="3" presStyleCnt="5"/>
      <dgm:spPr/>
    </dgm:pt>
    <dgm:pt modelId="{DA4526B9-2817-4ED2-A4BF-DA0097EB080C}" type="pres">
      <dgm:prSet presAssocID="{6318C919-8B95-4920-9C52-44E025B2C5F8}" presName="horz1" presStyleCnt="0"/>
      <dgm:spPr/>
    </dgm:pt>
    <dgm:pt modelId="{67B90209-87C8-41EA-8936-A5B9B12593F7}" type="pres">
      <dgm:prSet presAssocID="{6318C919-8B95-4920-9C52-44E025B2C5F8}" presName="tx1" presStyleLbl="revTx" presStyleIdx="3" presStyleCnt="5"/>
      <dgm:spPr/>
    </dgm:pt>
    <dgm:pt modelId="{62560523-8726-4248-99A1-C1DAA7B14A3A}" type="pres">
      <dgm:prSet presAssocID="{6318C919-8B95-4920-9C52-44E025B2C5F8}" presName="vert1" presStyleCnt="0"/>
      <dgm:spPr/>
    </dgm:pt>
    <dgm:pt modelId="{69BA668A-6753-449C-AE98-2024D69D2348}" type="pres">
      <dgm:prSet presAssocID="{08508375-6D60-4913-B7EC-D0B7AC0E52DE}" presName="thickLine" presStyleLbl="alignNode1" presStyleIdx="4" presStyleCnt="5"/>
      <dgm:spPr/>
    </dgm:pt>
    <dgm:pt modelId="{C8DA9F4E-A16B-46B3-8E8D-4303EAA76AD4}" type="pres">
      <dgm:prSet presAssocID="{08508375-6D60-4913-B7EC-D0B7AC0E52DE}" presName="horz1" presStyleCnt="0"/>
      <dgm:spPr/>
    </dgm:pt>
    <dgm:pt modelId="{D152A18A-E763-451C-A26B-E5BD258BC370}" type="pres">
      <dgm:prSet presAssocID="{08508375-6D60-4913-B7EC-D0B7AC0E52DE}" presName="tx1" presStyleLbl="revTx" presStyleIdx="4" presStyleCnt="5"/>
      <dgm:spPr/>
    </dgm:pt>
    <dgm:pt modelId="{08E670BF-DF41-4F70-A8EB-AF2ADD2E0A56}" type="pres">
      <dgm:prSet presAssocID="{08508375-6D60-4913-B7EC-D0B7AC0E52DE}" presName="vert1" presStyleCnt="0"/>
      <dgm:spPr/>
    </dgm:pt>
  </dgm:ptLst>
  <dgm:cxnLst>
    <dgm:cxn modelId="{04459104-360C-40FD-8D99-A4FC59C96AEE}" type="presOf" srcId="{D766F4B9-F375-498C-A798-AD810E310C2C}" destId="{737BA59E-C40B-4687-BB2C-C24D60E2029B}" srcOrd="0" destOrd="0" presId="urn:microsoft.com/office/officeart/2008/layout/LinedList"/>
    <dgm:cxn modelId="{361C142A-126E-46FA-AED7-5488D20E45C9}" type="presOf" srcId="{DE5A4605-4751-4919-9202-3AA6222FCB7F}" destId="{D4D8C720-D026-4814-B07B-E0762ECBB6F3}" srcOrd="0" destOrd="0" presId="urn:microsoft.com/office/officeart/2008/layout/LinedList"/>
    <dgm:cxn modelId="{B2F01A2C-18E6-414F-8114-5E8BCF7B882F}" type="presOf" srcId="{6318C919-8B95-4920-9C52-44E025B2C5F8}" destId="{67B90209-87C8-41EA-8936-A5B9B12593F7}" srcOrd="0" destOrd="0" presId="urn:microsoft.com/office/officeart/2008/layout/LinedList"/>
    <dgm:cxn modelId="{029EEA30-37C6-441D-876C-8D7A0DFC50D8}" srcId="{0E509210-0E78-411C-BF27-7BD5F7098FA4}" destId="{F53DB9AE-081B-4A88-9123-479D6F3879B8}" srcOrd="0" destOrd="0" parTransId="{4F5EBE03-C7FE-43FE-95DD-4ED2304769E2}" sibTransId="{1626DD39-D4E0-4B77-923F-608F8169BF15}"/>
    <dgm:cxn modelId="{F0D5AB6F-C9FD-487A-82A8-3E5962A3A2DA}" type="presOf" srcId="{08508375-6D60-4913-B7EC-D0B7AC0E52DE}" destId="{D152A18A-E763-451C-A26B-E5BD258BC370}" srcOrd="0" destOrd="0" presId="urn:microsoft.com/office/officeart/2008/layout/LinedList"/>
    <dgm:cxn modelId="{4CEF3050-1403-492B-9C19-8823D5BABD21}" type="presOf" srcId="{0E509210-0E78-411C-BF27-7BD5F7098FA4}" destId="{39960FAC-B482-4D25-A2A9-1D71B2D52EAE}" srcOrd="0" destOrd="0" presId="urn:microsoft.com/office/officeart/2008/layout/LinedList"/>
    <dgm:cxn modelId="{4E56119E-FE48-40A2-9DBD-E82EFCFF63D5}" srcId="{0E509210-0E78-411C-BF27-7BD5F7098FA4}" destId="{DE5A4605-4751-4919-9202-3AA6222FCB7F}" srcOrd="1" destOrd="0" parTransId="{504C8FEE-2C24-4E78-BC49-11A3CF2EF453}" sibTransId="{E40DB5A6-EE75-41FE-86C3-08C67EDE991F}"/>
    <dgm:cxn modelId="{413C909E-D4C1-4733-BCA1-62A822436A92}" type="presOf" srcId="{F53DB9AE-081B-4A88-9123-479D6F3879B8}" destId="{905F2F55-C107-44DA-9ABC-AD1E1B3CCE70}" srcOrd="0" destOrd="0" presId="urn:microsoft.com/office/officeart/2008/layout/LinedList"/>
    <dgm:cxn modelId="{9B23B2C4-B669-496E-A51E-829237C1EBCB}" srcId="{0E509210-0E78-411C-BF27-7BD5F7098FA4}" destId="{08508375-6D60-4913-B7EC-D0B7AC0E52DE}" srcOrd="4" destOrd="0" parTransId="{8DC931D1-EBD0-4FF6-8F35-87D2FDFB2252}" sibTransId="{B20579C0-CD13-4BAD-A625-45030C1DAF54}"/>
    <dgm:cxn modelId="{280C84C6-1C3B-444A-9F70-8BC229C3B193}" srcId="{0E509210-0E78-411C-BF27-7BD5F7098FA4}" destId="{D766F4B9-F375-498C-A798-AD810E310C2C}" srcOrd="2" destOrd="0" parTransId="{D742820E-59D8-45E1-8235-34BCB1234AB3}" sibTransId="{70B3F2E7-1D9C-4F46-9F55-6BF432D1EF96}"/>
    <dgm:cxn modelId="{2FEE89C6-064E-471C-836F-266579D984E9}" srcId="{0E509210-0E78-411C-BF27-7BD5F7098FA4}" destId="{6318C919-8B95-4920-9C52-44E025B2C5F8}" srcOrd="3" destOrd="0" parTransId="{2B866789-94E7-4548-8333-3B818EC11D51}" sibTransId="{88F10890-9539-4A11-A1C7-9D9645FE98CD}"/>
    <dgm:cxn modelId="{CD077885-2887-4D9D-AA68-70B42F9E2264}" type="presParOf" srcId="{39960FAC-B482-4D25-A2A9-1D71B2D52EAE}" destId="{66717B8F-4CFE-4782-BC50-96A6EEF2023D}" srcOrd="0" destOrd="0" presId="urn:microsoft.com/office/officeart/2008/layout/LinedList"/>
    <dgm:cxn modelId="{D4681DE0-E0DA-406B-8A18-A0C48BA368D4}" type="presParOf" srcId="{39960FAC-B482-4D25-A2A9-1D71B2D52EAE}" destId="{D4EE0B3D-2C46-44A5-8CB6-9CECBC332875}" srcOrd="1" destOrd="0" presId="urn:microsoft.com/office/officeart/2008/layout/LinedList"/>
    <dgm:cxn modelId="{5A62907E-62C9-4E8E-9073-B9E54469FAA2}" type="presParOf" srcId="{D4EE0B3D-2C46-44A5-8CB6-9CECBC332875}" destId="{905F2F55-C107-44DA-9ABC-AD1E1B3CCE70}" srcOrd="0" destOrd="0" presId="urn:microsoft.com/office/officeart/2008/layout/LinedList"/>
    <dgm:cxn modelId="{A633DD1E-B703-44FE-9306-36E311F383FF}" type="presParOf" srcId="{D4EE0B3D-2C46-44A5-8CB6-9CECBC332875}" destId="{9760A83E-9887-4595-8BBC-7FFE964131EE}" srcOrd="1" destOrd="0" presId="urn:microsoft.com/office/officeart/2008/layout/LinedList"/>
    <dgm:cxn modelId="{8EC564F7-993F-4CE6-A4C3-1207E1392FAE}" type="presParOf" srcId="{39960FAC-B482-4D25-A2A9-1D71B2D52EAE}" destId="{3D48D7B3-3285-43DB-AC08-83017493AC88}" srcOrd="2" destOrd="0" presId="urn:microsoft.com/office/officeart/2008/layout/LinedList"/>
    <dgm:cxn modelId="{17805D2D-4F5D-4CB2-908C-01DEF09FE0FE}" type="presParOf" srcId="{39960FAC-B482-4D25-A2A9-1D71B2D52EAE}" destId="{27519AF2-68B2-4C13-B8FA-F818F8C87B66}" srcOrd="3" destOrd="0" presId="urn:microsoft.com/office/officeart/2008/layout/LinedList"/>
    <dgm:cxn modelId="{588E65E4-D7AA-4497-973D-45F07EBA9F2A}" type="presParOf" srcId="{27519AF2-68B2-4C13-B8FA-F818F8C87B66}" destId="{D4D8C720-D026-4814-B07B-E0762ECBB6F3}" srcOrd="0" destOrd="0" presId="urn:microsoft.com/office/officeart/2008/layout/LinedList"/>
    <dgm:cxn modelId="{91BB77EC-6A1D-4786-B212-F0F3E8B6F7D0}" type="presParOf" srcId="{27519AF2-68B2-4C13-B8FA-F818F8C87B66}" destId="{721DFB45-B7F4-4CF3-8EFD-D0E4D887DDCB}" srcOrd="1" destOrd="0" presId="urn:microsoft.com/office/officeart/2008/layout/LinedList"/>
    <dgm:cxn modelId="{70A07F8A-BD52-4D11-B47C-94DE1E3A76CB}" type="presParOf" srcId="{39960FAC-B482-4D25-A2A9-1D71B2D52EAE}" destId="{4D822FF7-2C2E-43D0-A00D-F6FFA950F70F}" srcOrd="4" destOrd="0" presId="urn:microsoft.com/office/officeart/2008/layout/LinedList"/>
    <dgm:cxn modelId="{01A1BBA8-1D69-4C13-9313-C5641B9B6149}" type="presParOf" srcId="{39960FAC-B482-4D25-A2A9-1D71B2D52EAE}" destId="{7EA0EDD5-0757-4B3F-BA04-99FC716B2BF7}" srcOrd="5" destOrd="0" presId="urn:microsoft.com/office/officeart/2008/layout/LinedList"/>
    <dgm:cxn modelId="{AF4BF357-CB3A-4365-ABD1-2988633396FF}" type="presParOf" srcId="{7EA0EDD5-0757-4B3F-BA04-99FC716B2BF7}" destId="{737BA59E-C40B-4687-BB2C-C24D60E2029B}" srcOrd="0" destOrd="0" presId="urn:microsoft.com/office/officeart/2008/layout/LinedList"/>
    <dgm:cxn modelId="{89CD2762-D2C2-4111-9163-C6AD4C12BC2F}" type="presParOf" srcId="{7EA0EDD5-0757-4B3F-BA04-99FC716B2BF7}" destId="{9975B12B-D28C-4FF6-8697-90603826CF1C}" srcOrd="1" destOrd="0" presId="urn:microsoft.com/office/officeart/2008/layout/LinedList"/>
    <dgm:cxn modelId="{83586533-D286-4DB5-851C-BED0CF2E642F}" type="presParOf" srcId="{39960FAC-B482-4D25-A2A9-1D71B2D52EAE}" destId="{1E80E8F8-D12D-452B-B738-2C69E40C8BDB}" srcOrd="6" destOrd="0" presId="urn:microsoft.com/office/officeart/2008/layout/LinedList"/>
    <dgm:cxn modelId="{45377375-2941-4116-B11C-58C1D8510981}" type="presParOf" srcId="{39960FAC-B482-4D25-A2A9-1D71B2D52EAE}" destId="{DA4526B9-2817-4ED2-A4BF-DA0097EB080C}" srcOrd="7" destOrd="0" presId="urn:microsoft.com/office/officeart/2008/layout/LinedList"/>
    <dgm:cxn modelId="{56AAD76A-B5C5-48A0-BBBE-FD7028AC805A}" type="presParOf" srcId="{DA4526B9-2817-4ED2-A4BF-DA0097EB080C}" destId="{67B90209-87C8-41EA-8936-A5B9B12593F7}" srcOrd="0" destOrd="0" presId="urn:microsoft.com/office/officeart/2008/layout/LinedList"/>
    <dgm:cxn modelId="{6EF6FB47-20B8-45F4-8E4D-371E7D78B459}" type="presParOf" srcId="{DA4526B9-2817-4ED2-A4BF-DA0097EB080C}" destId="{62560523-8726-4248-99A1-C1DAA7B14A3A}" srcOrd="1" destOrd="0" presId="urn:microsoft.com/office/officeart/2008/layout/LinedList"/>
    <dgm:cxn modelId="{336B8D00-D45C-45CD-8B19-53EBF98B950A}" type="presParOf" srcId="{39960FAC-B482-4D25-A2A9-1D71B2D52EAE}" destId="{69BA668A-6753-449C-AE98-2024D69D2348}" srcOrd="8" destOrd="0" presId="urn:microsoft.com/office/officeart/2008/layout/LinedList"/>
    <dgm:cxn modelId="{F72A1052-6BAA-4C72-AEF4-969090FBE226}" type="presParOf" srcId="{39960FAC-B482-4D25-A2A9-1D71B2D52EAE}" destId="{C8DA9F4E-A16B-46B3-8E8D-4303EAA76AD4}" srcOrd="9" destOrd="0" presId="urn:microsoft.com/office/officeart/2008/layout/LinedList"/>
    <dgm:cxn modelId="{7B9CC5E1-40CB-4848-A2BE-9B588BDE054D}" type="presParOf" srcId="{C8DA9F4E-A16B-46B3-8E8D-4303EAA76AD4}" destId="{D152A18A-E763-451C-A26B-E5BD258BC370}" srcOrd="0" destOrd="0" presId="urn:microsoft.com/office/officeart/2008/layout/LinedList"/>
    <dgm:cxn modelId="{4D5B7559-5BA6-4CC8-86AE-AAD476B3B470}" type="presParOf" srcId="{C8DA9F4E-A16B-46B3-8E8D-4303EAA76AD4}" destId="{08E670BF-DF41-4F70-A8EB-AF2ADD2E0A5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8A5782C-8F4C-4898-9497-CD60093D1E0E}" type="doc">
      <dgm:prSet loTypeId="urn:microsoft.com/office/officeart/2005/8/layout/hierarchy1" loCatId="hierarchy" qsTypeId="urn:microsoft.com/office/officeart/2005/8/quickstyle/simple4" qsCatId="simple" csTypeId="urn:microsoft.com/office/officeart/2005/8/colors/accent6_2" csCatId="accent6" phldr="1"/>
      <dgm:spPr/>
      <dgm:t>
        <a:bodyPr/>
        <a:lstStyle/>
        <a:p>
          <a:endParaRPr lang="en-US"/>
        </a:p>
      </dgm:t>
    </dgm:pt>
    <dgm:pt modelId="{5A7CCE3B-6897-4A01-8242-71C0F809FF27}">
      <dgm:prSet/>
      <dgm:spPr/>
      <dgm:t>
        <a:bodyPr/>
        <a:lstStyle/>
        <a:p>
          <a:pPr>
            <a:defRPr cap="all"/>
          </a:pPr>
          <a:r>
            <a:rPr lang="en-US" dirty="0"/>
            <a:t>Interview Management System (IMS) is a comprehensive platform for managing the entire recruitment process. It helps recruiters to manage and track job applications, schedule interviews, and track the progress of candidates. It also allows for automated communication with candidates and offers a variety of tools for managing the recruitment process.</a:t>
          </a:r>
        </a:p>
      </dgm:t>
    </dgm:pt>
    <dgm:pt modelId="{0366E3DB-71EF-4F89-BDC4-7F42E8D0548C}" type="parTrans" cxnId="{010E8AC6-7218-461B-9FA4-3D6E55CA9C61}">
      <dgm:prSet/>
      <dgm:spPr/>
      <dgm:t>
        <a:bodyPr/>
        <a:lstStyle/>
        <a:p>
          <a:endParaRPr lang="en-US"/>
        </a:p>
      </dgm:t>
    </dgm:pt>
    <dgm:pt modelId="{0142F347-0A08-4619-90FD-795523F71CE3}" type="sibTrans" cxnId="{010E8AC6-7218-461B-9FA4-3D6E55CA9C61}">
      <dgm:prSet/>
      <dgm:spPr/>
      <dgm:t>
        <a:bodyPr/>
        <a:lstStyle/>
        <a:p>
          <a:endParaRPr lang="en-US"/>
        </a:p>
      </dgm:t>
    </dgm:pt>
    <dgm:pt modelId="{58CB0C6E-F443-4F0F-9E95-B517A00EB1B1}">
      <dgm:prSet/>
      <dgm:spPr/>
      <dgm:t>
        <a:bodyPr/>
        <a:lstStyle/>
        <a:p>
          <a:pPr>
            <a:defRPr cap="all"/>
          </a:pPr>
          <a:r>
            <a:rPr lang="en-US"/>
            <a:t>IMS simplifies the entire recruitment process, allowing recruiters to focus on the important task of finding the best candidate for the job.</a:t>
          </a:r>
        </a:p>
      </dgm:t>
    </dgm:pt>
    <dgm:pt modelId="{FA99A221-CB0F-40E4-AA17-D2515B07BC57}" type="parTrans" cxnId="{46D6561A-0317-4DB3-9C8A-F5BAF05F76D7}">
      <dgm:prSet/>
      <dgm:spPr/>
      <dgm:t>
        <a:bodyPr/>
        <a:lstStyle/>
        <a:p>
          <a:endParaRPr lang="en-US"/>
        </a:p>
      </dgm:t>
    </dgm:pt>
    <dgm:pt modelId="{B5D72E9E-56E3-4506-8F57-5520B44720D1}" type="sibTrans" cxnId="{46D6561A-0317-4DB3-9C8A-F5BAF05F76D7}">
      <dgm:prSet/>
      <dgm:spPr/>
      <dgm:t>
        <a:bodyPr/>
        <a:lstStyle/>
        <a:p>
          <a:endParaRPr lang="en-US"/>
        </a:p>
      </dgm:t>
    </dgm:pt>
    <dgm:pt modelId="{A032E068-540B-4781-B746-E866BEEE6AD0}" type="pres">
      <dgm:prSet presAssocID="{88A5782C-8F4C-4898-9497-CD60093D1E0E}" presName="hierChild1" presStyleCnt="0">
        <dgm:presLayoutVars>
          <dgm:chPref val="1"/>
          <dgm:dir/>
          <dgm:animOne val="branch"/>
          <dgm:animLvl val="lvl"/>
          <dgm:resizeHandles/>
        </dgm:presLayoutVars>
      </dgm:prSet>
      <dgm:spPr/>
    </dgm:pt>
    <dgm:pt modelId="{185FE1F6-60E1-4336-A88A-5FB53666B77A}" type="pres">
      <dgm:prSet presAssocID="{5A7CCE3B-6897-4A01-8242-71C0F809FF27}" presName="hierRoot1" presStyleCnt="0"/>
      <dgm:spPr/>
    </dgm:pt>
    <dgm:pt modelId="{6D80E664-C51C-408F-83E2-F095F1550F1E}" type="pres">
      <dgm:prSet presAssocID="{5A7CCE3B-6897-4A01-8242-71C0F809FF27}" presName="composite" presStyleCnt="0"/>
      <dgm:spPr/>
    </dgm:pt>
    <dgm:pt modelId="{8E9F9413-E3C3-4B9A-9DA3-D3744F3EA4D1}" type="pres">
      <dgm:prSet presAssocID="{5A7CCE3B-6897-4A01-8242-71C0F809FF27}" presName="background" presStyleLbl="node0" presStyleIdx="0" presStyleCnt="2"/>
      <dgm:spPr/>
    </dgm:pt>
    <dgm:pt modelId="{C54F3994-BB6C-45A3-BCF0-0A5EEDA36C2B}" type="pres">
      <dgm:prSet presAssocID="{5A7CCE3B-6897-4A01-8242-71C0F809FF27}" presName="text" presStyleLbl="fgAcc0" presStyleIdx="0" presStyleCnt="2" custScaleX="229798" custScaleY="198221" custLinFactNeighborX="-248" custLinFactNeighborY="-96688">
        <dgm:presLayoutVars>
          <dgm:chPref val="3"/>
        </dgm:presLayoutVars>
      </dgm:prSet>
      <dgm:spPr/>
    </dgm:pt>
    <dgm:pt modelId="{CA1BBD29-9C81-4714-B48C-EF81E114A637}" type="pres">
      <dgm:prSet presAssocID="{5A7CCE3B-6897-4A01-8242-71C0F809FF27}" presName="hierChild2" presStyleCnt="0"/>
      <dgm:spPr/>
    </dgm:pt>
    <dgm:pt modelId="{79C1E7C4-FC12-40EA-8534-8EF03770508C}" type="pres">
      <dgm:prSet presAssocID="{58CB0C6E-F443-4F0F-9E95-B517A00EB1B1}" presName="hierRoot1" presStyleCnt="0"/>
      <dgm:spPr/>
    </dgm:pt>
    <dgm:pt modelId="{5F2E262D-447A-414A-807C-007B42D29910}" type="pres">
      <dgm:prSet presAssocID="{58CB0C6E-F443-4F0F-9E95-B517A00EB1B1}" presName="composite" presStyleCnt="0"/>
      <dgm:spPr/>
    </dgm:pt>
    <dgm:pt modelId="{C0CB31E9-DEC8-4719-B95F-26E4B14EA6D9}" type="pres">
      <dgm:prSet presAssocID="{58CB0C6E-F443-4F0F-9E95-B517A00EB1B1}" presName="background" presStyleLbl="node0" presStyleIdx="1" presStyleCnt="2"/>
      <dgm:spPr/>
    </dgm:pt>
    <dgm:pt modelId="{2A258A94-896D-4647-B3EB-493A9C4E087E}" type="pres">
      <dgm:prSet presAssocID="{58CB0C6E-F443-4F0F-9E95-B517A00EB1B1}" presName="text" presStyleLbl="fgAcc0" presStyleIdx="1" presStyleCnt="2" custScaleX="165807" custScaleY="151285" custLinFactY="13054" custLinFactNeighborX="505" custLinFactNeighborY="100000">
        <dgm:presLayoutVars>
          <dgm:chPref val="3"/>
        </dgm:presLayoutVars>
      </dgm:prSet>
      <dgm:spPr/>
    </dgm:pt>
    <dgm:pt modelId="{4F504A78-9B83-44E7-B51D-3AA613D73229}" type="pres">
      <dgm:prSet presAssocID="{58CB0C6E-F443-4F0F-9E95-B517A00EB1B1}" presName="hierChild2" presStyleCnt="0"/>
      <dgm:spPr/>
    </dgm:pt>
  </dgm:ptLst>
  <dgm:cxnLst>
    <dgm:cxn modelId="{46D6561A-0317-4DB3-9C8A-F5BAF05F76D7}" srcId="{88A5782C-8F4C-4898-9497-CD60093D1E0E}" destId="{58CB0C6E-F443-4F0F-9E95-B517A00EB1B1}" srcOrd="1" destOrd="0" parTransId="{FA99A221-CB0F-40E4-AA17-D2515B07BC57}" sibTransId="{B5D72E9E-56E3-4506-8F57-5520B44720D1}"/>
    <dgm:cxn modelId="{22D30148-ADE6-4EE0-83E2-4133435DB483}" type="presOf" srcId="{88A5782C-8F4C-4898-9497-CD60093D1E0E}" destId="{A032E068-540B-4781-B746-E866BEEE6AD0}" srcOrd="0" destOrd="0" presId="urn:microsoft.com/office/officeart/2005/8/layout/hierarchy1"/>
    <dgm:cxn modelId="{63E07E92-52E7-4BE8-A6B8-C05ECC489D28}" type="presOf" srcId="{58CB0C6E-F443-4F0F-9E95-B517A00EB1B1}" destId="{2A258A94-896D-4647-B3EB-493A9C4E087E}" srcOrd="0" destOrd="0" presId="urn:microsoft.com/office/officeart/2005/8/layout/hierarchy1"/>
    <dgm:cxn modelId="{010E8AC6-7218-461B-9FA4-3D6E55CA9C61}" srcId="{88A5782C-8F4C-4898-9497-CD60093D1E0E}" destId="{5A7CCE3B-6897-4A01-8242-71C0F809FF27}" srcOrd="0" destOrd="0" parTransId="{0366E3DB-71EF-4F89-BDC4-7F42E8D0548C}" sibTransId="{0142F347-0A08-4619-90FD-795523F71CE3}"/>
    <dgm:cxn modelId="{A548FAEF-8CCF-429E-8C39-E7F1A7FB999E}" type="presOf" srcId="{5A7CCE3B-6897-4A01-8242-71C0F809FF27}" destId="{C54F3994-BB6C-45A3-BCF0-0A5EEDA36C2B}" srcOrd="0" destOrd="0" presId="urn:microsoft.com/office/officeart/2005/8/layout/hierarchy1"/>
    <dgm:cxn modelId="{111127AC-05EB-4888-89D5-BE813A25B7F0}" type="presParOf" srcId="{A032E068-540B-4781-B746-E866BEEE6AD0}" destId="{185FE1F6-60E1-4336-A88A-5FB53666B77A}" srcOrd="0" destOrd="0" presId="urn:microsoft.com/office/officeart/2005/8/layout/hierarchy1"/>
    <dgm:cxn modelId="{4959AAF9-46B1-4CFC-B50E-5ACE08D23C45}" type="presParOf" srcId="{185FE1F6-60E1-4336-A88A-5FB53666B77A}" destId="{6D80E664-C51C-408F-83E2-F095F1550F1E}" srcOrd="0" destOrd="0" presId="urn:microsoft.com/office/officeart/2005/8/layout/hierarchy1"/>
    <dgm:cxn modelId="{13F7B4BF-047B-4010-8ECA-14C6AC82811D}" type="presParOf" srcId="{6D80E664-C51C-408F-83E2-F095F1550F1E}" destId="{8E9F9413-E3C3-4B9A-9DA3-D3744F3EA4D1}" srcOrd="0" destOrd="0" presId="urn:microsoft.com/office/officeart/2005/8/layout/hierarchy1"/>
    <dgm:cxn modelId="{63C9973D-CF9D-44DB-B5FC-5E296FB0E4FA}" type="presParOf" srcId="{6D80E664-C51C-408F-83E2-F095F1550F1E}" destId="{C54F3994-BB6C-45A3-BCF0-0A5EEDA36C2B}" srcOrd="1" destOrd="0" presId="urn:microsoft.com/office/officeart/2005/8/layout/hierarchy1"/>
    <dgm:cxn modelId="{3ADB0405-A942-4B7D-B51D-665B2637F42D}" type="presParOf" srcId="{185FE1F6-60E1-4336-A88A-5FB53666B77A}" destId="{CA1BBD29-9C81-4714-B48C-EF81E114A637}" srcOrd="1" destOrd="0" presId="urn:microsoft.com/office/officeart/2005/8/layout/hierarchy1"/>
    <dgm:cxn modelId="{D7C41CDB-E18D-4CDB-BCA3-FACBB20993F1}" type="presParOf" srcId="{A032E068-540B-4781-B746-E866BEEE6AD0}" destId="{79C1E7C4-FC12-40EA-8534-8EF03770508C}" srcOrd="1" destOrd="0" presId="urn:microsoft.com/office/officeart/2005/8/layout/hierarchy1"/>
    <dgm:cxn modelId="{8EC0A685-186B-4CDC-A95B-E79FA2A34067}" type="presParOf" srcId="{79C1E7C4-FC12-40EA-8534-8EF03770508C}" destId="{5F2E262D-447A-414A-807C-007B42D29910}" srcOrd="0" destOrd="0" presId="urn:microsoft.com/office/officeart/2005/8/layout/hierarchy1"/>
    <dgm:cxn modelId="{411981A8-5D66-46E4-9193-4DEC123EEA7B}" type="presParOf" srcId="{5F2E262D-447A-414A-807C-007B42D29910}" destId="{C0CB31E9-DEC8-4719-B95F-26E4B14EA6D9}" srcOrd="0" destOrd="0" presId="urn:microsoft.com/office/officeart/2005/8/layout/hierarchy1"/>
    <dgm:cxn modelId="{FA87BEA8-4425-4316-9807-3D2927925165}" type="presParOf" srcId="{5F2E262D-447A-414A-807C-007B42D29910}" destId="{2A258A94-896D-4647-B3EB-493A9C4E087E}" srcOrd="1" destOrd="0" presId="urn:microsoft.com/office/officeart/2005/8/layout/hierarchy1"/>
    <dgm:cxn modelId="{75CD6297-D243-477B-B126-3EF6BB91ADEA}" type="presParOf" srcId="{79C1E7C4-FC12-40EA-8534-8EF03770508C}" destId="{4F504A78-9B83-44E7-B51D-3AA613D73229}"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717B8F-4CFE-4782-BC50-96A6EEF2023D}">
      <dsp:nvSpPr>
        <dsp:cNvPr id="0" name=""/>
        <dsp:cNvSpPr/>
      </dsp:nvSpPr>
      <dsp:spPr>
        <a:xfrm>
          <a:off x="0" y="651"/>
          <a:ext cx="60960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05F2F55-C107-44DA-9ABC-AD1E1B3CCE70}">
      <dsp:nvSpPr>
        <dsp:cNvPr id="0" name=""/>
        <dsp:cNvSpPr/>
      </dsp:nvSpPr>
      <dsp:spPr>
        <a:xfrm>
          <a:off x="0" y="651"/>
          <a:ext cx="6096000" cy="1066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b="1" kern="1200"/>
            <a:t>Introduction to Interview Management System</a:t>
          </a:r>
          <a:endParaRPr lang="en-US" sz="3000" kern="1200"/>
        </a:p>
      </dsp:txBody>
      <dsp:txXfrm>
        <a:off x="0" y="651"/>
        <a:ext cx="6096000" cy="1066539"/>
      </dsp:txXfrm>
    </dsp:sp>
    <dsp:sp modelId="{3D48D7B3-3285-43DB-AC08-83017493AC88}">
      <dsp:nvSpPr>
        <dsp:cNvPr id="0" name=""/>
        <dsp:cNvSpPr/>
      </dsp:nvSpPr>
      <dsp:spPr>
        <a:xfrm>
          <a:off x="0" y="1067190"/>
          <a:ext cx="6096000"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D8C720-D026-4814-B07B-E0762ECBB6F3}">
      <dsp:nvSpPr>
        <dsp:cNvPr id="0" name=""/>
        <dsp:cNvSpPr/>
      </dsp:nvSpPr>
      <dsp:spPr>
        <a:xfrm>
          <a:off x="0" y="1067190"/>
          <a:ext cx="6096000" cy="1066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b="1" kern="1200"/>
            <a:t>Problem Identification</a:t>
          </a:r>
          <a:endParaRPr lang="en-US" sz="3000" kern="1200"/>
        </a:p>
      </dsp:txBody>
      <dsp:txXfrm>
        <a:off x="0" y="1067190"/>
        <a:ext cx="6096000" cy="1066539"/>
      </dsp:txXfrm>
    </dsp:sp>
    <dsp:sp modelId="{4D822FF7-2C2E-43D0-A00D-F6FFA950F70F}">
      <dsp:nvSpPr>
        <dsp:cNvPr id="0" name=""/>
        <dsp:cNvSpPr/>
      </dsp:nvSpPr>
      <dsp:spPr>
        <a:xfrm>
          <a:off x="0" y="2133730"/>
          <a:ext cx="6096000"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7BA59E-C40B-4687-BB2C-C24D60E2029B}">
      <dsp:nvSpPr>
        <dsp:cNvPr id="0" name=""/>
        <dsp:cNvSpPr/>
      </dsp:nvSpPr>
      <dsp:spPr>
        <a:xfrm>
          <a:off x="0" y="2133730"/>
          <a:ext cx="6096000" cy="1066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b="1" kern="1200"/>
            <a:t>Problem formulation and its Benefits of IMS</a:t>
          </a:r>
          <a:endParaRPr lang="en-US" sz="3000" kern="1200"/>
        </a:p>
      </dsp:txBody>
      <dsp:txXfrm>
        <a:off x="0" y="2133730"/>
        <a:ext cx="6096000" cy="1066539"/>
      </dsp:txXfrm>
    </dsp:sp>
    <dsp:sp modelId="{1E80E8F8-D12D-452B-B738-2C69E40C8BDB}">
      <dsp:nvSpPr>
        <dsp:cNvPr id="0" name=""/>
        <dsp:cNvSpPr/>
      </dsp:nvSpPr>
      <dsp:spPr>
        <a:xfrm>
          <a:off x="0" y="3200269"/>
          <a:ext cx="609600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B90209-87C8-41EA-8936-A5B9B12593F7}">
      <dsp:nvSpPr>
        <dsp:cNvPr id="0" name=""/>
        <dsp:cNvSpPr/>
      </dsp:nvSpPr>
      <dsp:spPr>
        <a:xfrm>
          <a:off x="0" y="3200269"/>
          <a:ext cx="6096000" cy="1066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b="1" kern="1200"/>
            <a:t>Work Done</a:t>
          </a:r>
          <a:endParaRPr lang="en-US" sz="3000" kern="1200"/>
        </a:p>
      </dsp:txBody>
      <dsp:txXfrm>
        <a:off x="0" y="3200269"/>
        <a:ext cx="6096000" cy="1066539"/>
      </dsp:txXfrm>
    </dsp:sp>
    <dsp:sp modelId="{69BA668A-6753-449C-AE98-2024D69D2348}">
      <dsp:nvSpPr>
        <dsp:cNvPr id="0" name=""/>
        <dsp:cNvSpPr/>
      </dsp:nvSpPr>
      <dsp:spPr>
        <a:xfrm>
          <a:off x="0" y="4266809"/>
          <a:ext cx="6096000"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52A18A-E763-451C-A26B-E5BD258BC370}">
      <dsp:nvSpPr>
        <dsp:cNvPr id="0" name=""/>
        <dsp:cNvSpPr/>
      </dsp:nvSpPr>
      <dsp:spPr>
        <a:xfrm>
          <a:off x="0" y="4266809"/>
          <a:ext cx="6096000" cy="1066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b="1" kern="1200"/>
            <a:t>Conclusion</a:t>
          </a:r>
          <a:endParaRPr lang="en-US" sz="3000" kern="1200"/>
        </a:p>
      </dsp:txBody>
      <dsp:txXfrm>
        <a:off x="0" y="4266809"/>
        <a:ext cx="6096000" cy="106653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9F9413-E3C3-4B9A-9DA3-D3744F3EA4D1}">
      <dsp:nvSpPr>
        <dsp:cNvPr id="0" name=""/>
        <dsp:cNvSpPr/>
      </dsp:nvSpPr>
      <dsp:spPr>
        <a:xfrm>
          <a:off x="-656" y="92889"/>
          <a:ext cx="3582331" cy="1962198"/>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C54F3994-BB6C-45A3-BCF0-0A5EEDA36C2B}">
      <dsp:nvSpPr>
        <dsp:cNvPr id="0" name=""/>
        <dsp:cNvSpPr/>
      </dsp:nvSpPr>
      <dsp:spPr>
        <a:xfrm>
          <a:off x="172555" y="257440"/>
          <a:ext cx="3582331" cy="1962198"/>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defRPr cap="all"/>
          </a:pPr>
          <a:r>
            <a:rPr lang="en-US" sz="1200" kern="1200" dirty="0"/>
            <a:t>Interview Management System (IMS) is a comprehensive platform for managing the entire recruitment process. It helps recruiters to manage and track job applications, schedule interviews, and track the progress of candidates. It also allows for automated communication with candidates and offers a variety of tools for managing the recruitment process.</a:t>
          </a:r>
        </a:p>
      </dsp:txBody>
      <dsp:txXfrm>
        <a:off x="230026" y="314911"/>
        <a:ext cx="3467389" cy="1847256"/>
      </dsp:txXfrm>
    </dsp:sp>
    <dsp:sp modelId="{C0CB31E9-DEC8-4719-B95F-26E4B14EA6D9}">
      <dsp:nvSpPr>
        <dsp:cNvPr id="0" name=""/>
        <dsp:cNvSpPr/>
      </dsp:nvSpPr>
      <dsp:spPr>
        <a:xfrm>
          <a:off x="3935174" y="2169134"/>
          <a:ext cx="2584773" cy="1497577"/>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2A258A94-896D-4647-B3EB-493A9C4E087E}">
      <dsp:nvSpPr>
        <dsp:cNvPr id="0" name=""/>
        <dsp:cNvSpPr/>
      </dsp:nvSpPr>
      <dsp:spPr>
        <a:xfrm>
          <a:off x="4108385" y="2333685"/>
          <a:ext cx="2584773" cy="1497577"/>
        </a:xfrm>
        <a:prstGeom prst="roundRect">
          <a:avLst>
            <a:gd name="adj" fmla="val 10000"/>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defRPr cap="all"/>
          </a:pPr>
          <a:r>
            <a:rPr lang="en-US" sz="1200" kern="1200"/>
            <a:t>IMS simplifies the entire recruitment process, allowing recruiters to focus on the important task of finding the best candidate for the job.</a:t>
          </a:r>
        </a:p>
      </dsp:txBody>
      <dsp:txXfrm>
        <a:off x="4152248" y="2377548"/>
        <a:ext cx="2497047" cy="140985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g>
</file>

<file path=ppt/media/image4.png>
</file>

<file path=ppt/media/image5.jpe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3/18/2023</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01566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3/18/2023</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940751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3/18/2023</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71771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3/18/2023</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938893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3/18/2023</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800886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3/18/2023</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775225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3/18/2023</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913317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3/18/2023</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75364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3/18/2023</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814236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3/18/2023</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460449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3/18/2023</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486661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3/18/2023</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392208489"/>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piqsels.com/en/public-domain-photo-zyjmq"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pixabay.com/en/interview-job-icon-job-interview-1018333/"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People In A Meeting">
            <a:extLst>
              <a:ext uri="{FF2B5EF4-FFF2-40B4-BE49-F238E27FC236}">
                <a16:creationId xmlns:a16="http://schemas.microsoft.com/office/drawing/2014/main" id="{40F92630-DB5E-EC22-3723-89E8FAB91FC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409" r="1" b="1"/>
          <a:stretch/>
        </p:blipFill>
        <p:spPr>
          <a:xfrm>
            <a:off x="20" y="10"/>
            <a:ext cx="12207220" cy="6857990"/>
          </a:xfrm>
          <a:prstGeom prst="rect">
            <a:avLst/>
          </a:prstGeom>
        </p:spPr>
      </p:pic>
      <p:sp>
        <p:nvSpPr>
          <p:cNvPr id="11" name="Freeform: Shape 10">
            <a:extLst>
              <a:ext uri="{FF2B5EF4-FFF2-40B4-BE49-F238E27FC236}">
                <a16:creationId xmlns:a16="http://schemas.microsoft.com/office/drawing/2014/main" id="{15A93C08-5026-4474-A6D5-87A03C1357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78823" cy="6028256"/>
          </a:xfrm>
          <a:custGeom>
            <a:avLst/>
            <a:gdLst>
              <a:gd name="connsiteX0" fmla="*/ 0 w 5578823"/>
              <a:gd name="connsiteY0" fmla="*/ 0 h 6028256"/>
              <a:gd name="connsiteX1" fmla="*/ 3897606 w 5578823"/>
              <a:gd name="connsiteY1" fmla="*/ 0 h 6028256"/>
              <a:gd name="connsiteX2" fmla="*/ 4274232 w 5578823"/>
              <a:gd name="connsiteY2" fmla="*/ 360545 h 6028256"/>
              <a:gd name="connsiteX3" fmla="*/ 4673934 w 5578823"/>
              <a:gd name="connsiteY3" fmla="*/ 738354 h 6028256"/>
              <a:gd name="connsiteX4" fmla="*/ 5421862 w 5578823"/>
              <a:gd name="connsiteY4" fmla="*/ 1773839 h 6028256"/>
              <a:gd name="connsiteX5" fmla="*/ 5469198 w 5578823"/>
              <a:gd name="connsiteY5" fmla="*/ 3329255 h 6028256"/>
              <a:gd name="connsiteX6" fmla="*/ 4741546 w 5578823"/>
              <a:gd name="connsiteY6" fmla="*/ 4877588 h 6028256"/>
              <a:gd name="connsiteX7" fmla="*/ 1325600 w 5578823"/>
              <a:gd name="connsiteY7" fmla="*/ 5980388 h 6028256"/>
              <a:gd name="connsiteX8" fmla="*/ 137593 w 5578823"/>
              <a:gd name="connsiteY8" fmla="*/ 5804042 h 6028256"/>
              <a:gd name="connsiteX9" fmla="*/ 0 w 5578823"/>
              <a:gd name="connsiteY9" fmla="*/ 5760161 h 602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823" h="6028256">
                <a:moveTo>
                  <a:pt x="0" y="0"/>
                </a:moveTo>
                <a:lnTo>
                  <a:pt x="3897606" y="0"/>
                </a:lnTo>
                <a:lnTo>
                  <a:pt x="4274232" y="360545"/>
                </a:lnTo>
                <a:cubicBezTo>
                  <a:pt x="4408856" y="488910"/>
                  <a:pt x="4542134" y="615181"/>
                  <a:pt x="4673934" y="738354"/>
                </a:cubicBezTo>
                <a:cubicBezTo>
                  <a:pt x="5042663" y="1082881"/>
                  <a:pt x="5282330" y="1428108"/>
                  <a:pt x="5421862" y="1773839"/>
                </a:cubicBezTo>
                <a:cubicBezTo>
                  <a:pt x="5631101" y="2292214"/>
                  <a:pt x="5614731" y="2811325"/>
                  <a:pt x="5469198" y="3329255"/>
                </a:cubicBezTo>
                <a:cubicBezTo>
                  <a:pt x="5323662" y="3847185"/>
                  <a:pt x="5048962" y="4363935"/>
                  <a:pt x="4741546" y="4877588"/>
                </a:cubicBezTo>
                <a:cubicBezTo>
                  <a:pt x="4027238" y="6071494"/>
                  <a:pt x="2764972" y="6102970"/>
                  <a:pt x="1325600" y="5980388"/>
                </a:cubicBezTo>
                <a:cubicBezTo>
                  <a:pt x="903947" y="5944442"/>
                  <a:pt x="499735" y="5907589"/>
                  <a:pt x="137593" y="5804042"/>
                </a:cubicBezTo>
                <a:lnTo>
                  <a:pt x="0" y="5760161"/>
                </a:lnTo>
                <a:close/>
              </a:path>
            </a:pathLst>
          </a:cu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E633B38B-B87A-4288-A20F-0223A6C27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2" name="Title 1">
            <a:extLst>
              <a:ext uri="{FF2B5EF4-FFF2-40B4-BE49-F238E27FC236}">
                <a16:creationId xmlns:a16="http://schemas.microsoft.com/office/drawing/2014/main" id="{48681DE8-DDEB-8CA6-45E9-EE0E361E6CB0}"/>
              </a:ext>
            </a:extLst>
          </p:cNvPr>
          <p:cNvSpPr>
            <a:spLocks noGrp="1"/>
          </p:cNvSpPr>
          <p:nvPr>
            <p:ph type="ctrTitle"/>
          </p:nvPr>
        </p:nvSpPr>
        <p:spPr>
          <a:xfrm>
            <a:off x="761999" y="867878"/>
            <a:ext cx="4127635" cy="2828223"/>
          </a:xfrm>
        </p:spPr>
        <p:txBody>
          <a:bodyPr>
            <a:normAutofit/>
          </a:bodyPr>
          <a:lstStyle/>
          <a:p>
            <a:pPr algn="l"/>
            <a:r>
              <a:rPr lang="en-US" sz="3700" dirty="0"/>
              <a:t>Revolutionizing Interviews with an Innovative Management System</a:t>
            </a:r>
            <a:endParaRPr lang="en-IN" sz="3700" dirty="0"/>
          </a:p>
        </p:txBody>
      </p:sp>
      <p:sp>
        <p:nvSpPr>
          <p:cNvPr id="3" name="Subtitle 2">
            <a:extLst>
              <a:ext uri="{FF2B5EF4-FFF2-40B4-BE49-F238E27FC236}">
                <a16:creationId xmlns:a16="http://schemas.microsoft.com/office/drawing/2014/main" id="{9E748E5D-AEAC-6AA0-95E0-C5431CE0563F}"/>
              </a:ext>
            </a:extLst>
          </p:cNvPr>
          <p:cNvSpPr>
            <a:spLocks noGrp="1"/>
          </p:cNvSpPr>
          <p:nvPr>
            <p:ph type="subTitle" idx="1"/>
          </p:nvPr>
        </p:nvSpPr>
        <p:spPr>
          <a:xfrm>
            <a:off x="762000" y="3801980"/>
            <a:ext cx="4048126" cy="972152"/>
          </a:xfrm>
        </p:spPr>
        <p:txBody>
          <a:bodyPr>
            <a:normAutofit/>
          </a:bodyPr>
          <a:lstStyle/>
          <a:p>
            <a:pPr>
              <a:lnSpc>
                <a:spcPct val="115000"/>
              </a:lnSpc>
            </a:pPr>
            <a:r>
              <a:rPr lang="en-IN" sz="1100" b="1" dirty="0"/>
              <a:t>                                                                    - Mann Shah</a:t>
            </a:r>
          </a:p>
          <a:p>
            <a:pPr algn="r">
              <a:lnSpc>
                <a:spcPct val="115000"/>
              </a:lnSpc>
            </a:pPr>
            <a:r>
              <a:rPr lang="en-IN" sz="1100" b="1" dirty="0"/>
              <a:t> - 191310132129</a:t>
            </a:r>
          </a:p>
          <a:p>
            <a:pPr>
              <a:lnSpc>
                <a:spcPct val="115000"/>
              </a:lnSpc>
            </a:pPr>
            <a:r>
              <a:rPr lang="en-IN" sz="1100" b="1" dirty="0"/>
              <a:t>                                                                  - ICT-B (B3)        </a:t>
            </a:r>
          </a:p>
        </p:txBody>
      </p:sp>
    </p:spTree>
    <p:extLst>
      <p:ext uri="{BB962C8B-B14F-4D97-AF65-F5344CB8AC3E}">
        <p14:creationId xmlns:p14="http://schemas.microsoft.com/office/powerpoint/2010/main" val="2734888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6A13B60C-56B1-46B4-98A6-1482A52E76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flipV="1">
            <a:off x="31865" y="-31864"/>
            <a:ext cx="4785362" cy="4849091"/>
          </a:xfrm>
          <a:custGeom>
            <a:avLst/>
            <a:gdLst>
              <a:gd name="connsiteX0" fmla="*/ 0 w 4212773"/>
              <a:gd name="connsiteY0" fmla="*/ 0 h 6498740"/>
              <a:gd name="connsiteX1" fmla="*/ 159023 w 4212773"/>
              <a:gd name="connsiteY1" fmla="*/ 12872 h 6498740"/>
              <a:gd name="connsiteX2" fmla="*/ 1697597 w 4212773"/>
              <a:gd name="connsiteY2" fmla="*/ 306418 h 6498740"/>
              <a:gd name="connsiteX3" fmla="*/ 4047822 w 4212773"/>
              <a:gd name="connsiteY3" fmla="*/ 3511272 h 6498740"/>
              <a:gd name="connsiteX4" fmla="*/ 3551503 w 4212773"/>
              <a:gd name="connsiteY4" fmla="*/ 6184235 h 6498740"/>
              <a:gd name="connsiteX5" fmla="*/ 3163159 w 4212773"/>
              <a:gd name="connsiteY5" fmla="*/ 6459073 h 6498740"/>
              <a:gd name="connsiteX6" fmla="*/ 3092077 w 4212773"/>
              <a:gd name="connsiteY6" fmla="*/ 6498740 h 6498740"/>
              <a:gd name="connsiteX7" fmla="*/ 0 w 4212773"/>
              <a:gd name="connsiteY7" fmla="*/ 6498740 h 6498740"/>
              <a:gd name="connsiteX8" fmla="*/ 0 w 4212773"/>
              <a:gd name="connsiteY8" fmla="*/ 0 h 6498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12773" h="6498740">
                <a:moveTo>
                  <a:pt x="0" y="0"/>
                </a:moveTo>
                <a:lnTo>
                  <a:pt x="159023" y="12872"/>
                </a:lnTo>
                <a:cubicBezTo>
                  <a:pt x="659101" y="63644"/>
                  <a:pt x="1176498" y="175345"/>
                  <a:pt x="1697597" y="306418"/>
                </a:cubicBezTo>
                <a:cubicBezTo>
                  <a:pt x="3312474" y="712392"/>
                  <a:pt x="3742395" y="1999786"/>
                  <a:pt x="4047822" y="3511272"/>
                </a:cubicBezTo>
                <a:cubicBezTo>
                  <a:pt x="4252232" y="4523358"/>
                  <a:pt x="4422733" y="5443193"/>
                  <a:pt x="3551503" y="6184235"/>
                </a:cubicBezTo>
                <a:cubicBezTo>
                  <a:pt x="3429343" y="6288166"/>
                  <a:pt x="3299185" y="6378784"/>
                  <a:pt x="3163159" y="6459073"/>
                </a:cubicBezTo>
                <a:lnTo>
                  <a:pt x="3092077" y="6498740"/>
                </a:lnTo>
                <a:lnTo>
                  <a:pt x="0" y="649874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3" name="Freeform: Shape 12">
            <a:extLst>
              <a:ext uri="{FF2B5EF4-FFF2-40B4-BE49-F238E27FC236}">
                <a16:creationId xmlns:a16="http://schemas.microsoft.com/office/drawing/2014/main" id="{F024A8E9-062E-406A-BE10-CED280011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flipV="1">
            <a:off x="341352" y="-341351"/>
            <a:ext cx="4651297" cy="5334001"/>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rgbClr val="F1CB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E6C366AF-4E50-85E6-75AE-CB1B9688D5C3}"/>
              </a:ext>
            </a:extLst>
          </p:cNvPr>
          <p:cNvSpPr>
            <a:spLocks noGrp="1"/>
          </p:cNvSpPr>
          <p:nvPr>
            <p:ph type="title"/>
          </p:nvPr>
        </p:nvSpPr>
        <p:spPr>
          <a:xfrm>
            <a:off x="761999" y="762000"/>
            <a:ext cx="3048001" cy="2286000"/>
          </a:xfrm>
        </p:spPr>
        <p:txBody>
          <a:bodyPr anchor="b">
            <a:normAutofit/>
          </a:bodyPr>
          <a:lstStyle/>
          <a:p>
            <a:r>
              <a:rPr lang="en-IN" sz="3200">
                <a:solidFill>
                  <a:srgbClr val="FFFFFF"/>
                </a:solidFill>
              </a:rPr>
              <a:t>Content</a:t>
            </a:r>
          </a:p>
        </p:txBody>
      </p:sp>
      <p:graphicFrame>
        <p:nvGraphicFramePr>
          <p:cNvPr id="5" name="Content Placeholder 2">
            <a:extLst>
              <a:ext uri="{FF2B5EF4-FFF2-40B4-BE49-F238E27FC236}">
                <a16:creationId xmlns:a16="http://schemas.microsoft.com/office/drawing/2014/main" id="{CA0D0326-AF8C-71A3-1516-7C74749AA91B}"/>
              </a:ext>
            </a:extLst>
          </p:cNvPr>
          <p:cNvGraphicFramePr>
            <a:graphicFrameLocks noGrp="1"/>
          </p:cNvGraphicFramePr>
          <p:nvPr>
            <p:ph idx="1"/>
            <p:extLst>
              <p:ext uri="{D42A27DB-BD31-4B8C-83A1-F6EECF244321}">
                <p14:modId xmlns:p14="http://schemas.microsoft.com/office/powerpoint/2010/main" val="3960593924"/>
              </p:ext>
            </p:extLst>
          </p:nvPr>
        </p:nvGraphicFramePr>
        <p:xfrm>
          <a:off x="5334000" y="762000"/>
          <a:ext cx="6096000" cy="533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4125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omputer screen with a cartoon character on the screen&#10;&#10;Description automatically generated with low confidence">
            <a:extLst>
              <a:ext uri="{FF2B5EF4-FFF2-40B4-BE49-F238E27FC236}">
                <a16:creationId xmlns:a16="http://schemas.microsoft.com/office/drawing/2014/main" id="{53A82451-7F37-5E75-07A2-37DB9B7B11AF}"/>
              </a:ext>
            </a:extLst>
          </p:cNvPr>
          <p:cNvPicPr>
            <a:picLocks noChangeAspect="1"/>
          </p:cNvPicPr>
          <p:nvPr/>
        </p:nvPicPr>
        <p:blipFill rotWithShape="1">
          <a:blip r:embed="rId2">
            <a:extLst>
              <a:ext uri="{28A0092B-C50C-407E-A947-70E740481C1C}">
                <a14:useLocalDpi xmlns:a14="http://schemas.microsoft.com/office/drawing/2010/main" val="0"/>
              </a:ext>
            </a:extLst>
          </a:blip>
          <a:srcRect r="7458" b="3"/>
          <a:stretch/>
        </p:blipFill>
        <p:spPr>
          <a:xfrm>
            <a:off x="6613174" y="10"/>
            <a:ext cx="5578824" cy="6028246"/>
          </a:xfrm>
          <a:custGeom>
            <a:avLst/>
            <a:gdLst/>
            <a:ahLst/>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p:spPr>
      </p:pic>
      <p:sp>
        <p:nvSpPr>
          <p:cNvPr id="23" name="Freeform: Shape 22">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2" name="Title 1">
            <a:extLst>
              <a:ext uri="{FF2B5EF4-FFF2-40B4-BE49-F238E27FC236}">
                <a16:creationId xmlns:a16="http://schemas.microsoft.com/office/drawing/2014/main" id="{21130047-DA13-3E87-1FF5-2B3F3285FDD5}"/>
              </a:ext>
            </a:extLst>
          </p:cNvPr>
          <p:cNvSpPr>
            <a:spLocks noGrp="1"/>
          </p:cNvSpPr>
          <p:nvPr>
            <p:ph type="title"/>
          </p:nvPr>
        </p:nvSpPr>
        <p:spPr>
          <a:xfrm>
            <a:off x="762000" y="762000"/>
            <a:ext cx="5334000" cy="1524000"/>
          </a:xfrm>
        </p:spPr>
        <p:txBody>
          <a:bodyPr>
            <a:normAutofit/>
          </a:bodyPr>
          <a:lstStyle/>
          <a:p>
            <a:r>
              <a:rPr lang="en-US" sz="3200"/>
              <a:t>Introduction to Interview Management System</a:t>
            </a:r>
            <a:endParaRPr lang="en-IN" sz="3200"/>
          </a:p>
        </p:txBody>
      </p:sp>
      <p:graphicFrame>
        <p:nvGraphicFramePr>
          <p:cNvPr id="5" name="Content Placeholder 2">
            <a:extLst>
              <a:ext uri="{FF2B5EF4-FFF2-40B4-BE49-F238E27FC236}">
                <a16:creationId xmlns:a16="http://schemas.microsoft.com/office/drawing/2014/main" id="{1DF6DFD0-57FC-F50A-11BA-33DE5473CE88}"/>
              </a:ext>
            </a:extLst>
          </p:cNvPr>
          <p:cNvGraphicFramePr>
            <a:graphicFrameLocks noGrp="1"/>
          </p:cNvGraphicFramePr>
          <p:nvPr>
            <p:ph idx="1"/>
            <p:extLst>
              <p:ext uri="{D42A27DB-BD31-4B8C-83A1-F6EECF244321}">
                <p14:modId xmlns:p14="http://schemas.microsoft.com/office/powerpoint/2010/main" val="1579131534"/>
              </p:ext>
            </p:extLst>
          </p:nvPr>
        </p:nvGraphicFramePr>
        <p:xfrm>
          <a:off x="761999" y="2286001"/>
          <a:ext cx="6693159" cy="42267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57007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Icon&#10;&#10;Description automatically generated">
            <a:extLst>
              <a:ext uri="{FF2B5EF4-FFF2-40B4-BE49-F238E27FC236}">
                <a16:creationId xmlns:a16="http://schemas.microsoft.com/office/drawing/2014/main" id="{BC79B242-1932-F596-7D3D-3B083843F7F7}"/>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7455" r="3" b="3"/>
          <a:stretch/>
        </p:blipFill>
        <p:spPr>
          <a:xfrm>
            <a:off x="6613174" y="10"/>
            <a:ext cx="5578824" cy="6028246"/>
          </a:xfrm>
          <a:custGeom>
            <a:avLst/>
            <a:gdLst/>
            <a:ahLst/>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p:spPr>
      </p:pic>
      <p:sp>
        <p:nvSpPr>
          <p:cNvPr id="12" name="Freeform: Shape 11">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3" name="Content Placeholder 2">
            <a:extLst>
              <a:ext uri="{FF2B5EF4-FFF2-40B4-BE49-F238E27FC236}">
                <a16:creationId xmlns:a16="http://schemas.microsoft.com/office/drawing/2014/main" id="{60741338-3492-9E92-4041-E52CB4AACCC6}"/>
              </a:ext>
            </a:extLst>
          </p:cNvPr>
          <p:cNvSpPr>
            <a:spLocks noGrp="1"/>
          </p:cNvSpPr>
          <p:nvPr>
            <p:ph idx="1"/>
          </p:nvPr>
        </p:nvSpPr>
        <p:spPr>
          <a:xfrm>
            <a:off x="762000" y="2286000"/>
            <a:ext cx="5334000" cy="3810001"/>
          </a:xfrm>
        </p:spPr>
        <p:txBody>
          <a:bodyPr>
            <a:normAutofit/>
          </a:bodyPr>
          <a:lstStyle/>
          <a:p>
            <a:pPr marL="0" indent="0">
              <a:lnSpc>
                <a:spcPct val="115000"/>
              </a:lnSpc>
              <a:buNone/>
            </a:pPr>
            <a:endParaRPr lang="en-US" sz="1700" b="1" dirty="0"/>
          </a:p>
          <a:p>
            <a:pPr>
              <a:lnSpc>
                <a:spcPct val="115000"/>
              </a:lnSpc>
              <a:buFont typeface="Arial" panose="020B0604020202020204" pitchFamily="34" charset="0"/>
              <a:buChar char="•"/>
            </a:pPr>
            <a:r>
              <a:rPr lang="en-US" sz="1700" dirty="0"/>
              <a:t>Without an IMS, recruiters must manually post job openings, review resumes, and schedule interviews.</a:t>
            </a:r>
          </a:p>
          <a:p>
            <a:pPr>
              <a:lnSpc>
                <a:spcPct val="115000"/>
              </a:lnSpc>
              <a:buFont typeface="Arial" panose="020B0604020202020204" pitchFamily="34" charset="0"/>
              <a:buChar char="•"/>
            </a:pPr>
            <a:r>
              <a:rPr lang="en-US" sz="1700" dirty="0"/>
              <a:t>This process can be time-consuming and prone to errors, especially when managing large volumes of applicants. </a:t>
            </a:r>
          </a:p>
          <a:p>
            <a:pPr>
              <a:lnSpc>
                <a:spcPct val="115000"/>
              </a:lnSpc>
              <a:buFont typeface="Arial" panose="020B0604020202020204" pitchFamily="34" charset="0"/>
              <a:buChar char="•"/>
            </a:pPr>
            <a:r>
              <a:rPr lang="en-US" sz="1700" dirty="0"/>
              <a:t>Additionally, scheduling interviews can be difficult and time-consuming, especially when coordinating with multiple candidates and interviewers</a:t>
            </a:r>
          </a:p>
          <a:p>
            <a:pPr>
              <a:lnSpc>
                <a:spcPct val="115000"/>
              </a:lnSpc>
            </a:pPr>
            <a:endParaRPr lang="en-IN" sz="1700" dirty="0"/>
          </a:p>
        </p:txBody>
      </p:sp>
      <p:sp>
        <p:nvSpPr>
          <p:cNvPr id="2" name="Title 1">
            <a:extLst>
              <a:ext uri="{FF2B5EF4-FFF2-40B4-BE49-F238E27FC236}">
                <a16:creationId xmlns:a16="http://schemas.microsoft.com/office/drawing/2014/main" id="{0A7B29D2-E5C3-9770-87A6-E4E9AFB1B89C}"/>
              </a:ext>
            </a:extLst>
          </p:cNvPr>
          <p:cNvSpPr>
            <a:spLocks noGrp="1"/>
          </p:cNvSpPr>
          <p:nvPr>
            <p:ph type="title"/>
          </p:nvPr>
        </p:nvSpPr>
        <p:spPr>
          <a:xfrm>
            <a:off x="762000" y="762000"/>
            <a:ext cx="5334000" cy="1524000"/>
          </a:xfrm>
        </p:spPr>
        <p:txBody>
          <a:bodyPr>
            <a:normAutofit/>
          </a:bodyPr>
          <a:lstStyle/>
          <a:p>
            <a:r>
              <a:rPr lang="en-IN" sz="3200"/>
              <a:t>Problem Identification</a:t>
            </a:r>
          </a:p>
        </p:txBody>
      </p:sp>
    </p:spTree>
    <p:extLst>
      <p:ext uri="{BB962C8B-B14F-4D97-AF65-F5344CB8AC3E}">
        <p14:creationId xmlns:p14="http://schemas.microsoft.com/office/powerpoint/2010/main" val="2323638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Icon&#10;&#10;Description automatically generated">
            <a:extLst>
              <a:ext uri="{FF2B5EF4-FFF2-40B4-BE49-F238E27FC236}">
                <a16:creationId xmlns:a16="http://schemas.microsoft.com/office/drawing/2014/main" id="{F783DA7F-9680-C99C-BCC7-E5E2790618C5}"/>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6842" r="13517" b="-2"/>
          <a:stretch/>
        </p:blipFill>
        <p:spPr>
          <a:xfrm>
            <a:off x="2" y="10"/>
            <a:ext cx="5578823" cy="6028246"/>
          </a:xfrm>
          <a:custGeom>
            <a:avLst/>
            <a:gdLst/>
            <a:ahLst/>
            <a:cxnLst/>
            <a:rect l="l" t="t" r="r" b="b"/>
            <a:pathLst>
              <a:path w="5578823" h="6028256">
                <a:moveTo>
                  <a:pt x="0" y="0"/>
                </a:moveTo>
                <a:lnTo>
                  <a:pt x="3897606" y="0"/>
                </a:lnTo>
                <a:lnTo>
                  <a:pt x="4274232" y="360545"/>
                </a:lnTo>
                <a:cubicBezTo>
                  <a:pt x="4408856" y="488910"/>
                  <a:pt x="4542134" y="615181"/>
                  <a:pt x="4673934" y="738354"/>
                </a:cubicBezTo>
                <a:cubicBezTo>
                  <a:pt x="5042663" y="1082881"/>
                  <a:pt x="5282330" y="1428108"/>
                  <a:pt x="5421862" y="1773839"/>
                </a:cubicBezTo>
                <a:cubicBezTo>
                  <a:pt x="5631101" y="2292214"/>
                  <a:pt x="5614731" y="2811325"/>
                  <a:pt x="5469198" y="3329255"/>
                </a:cubicBezTo>
                <a:cubicBezTo>
                  <a:pt x="5323662" y="3847185"/>
                  <a:pt x="5048962" y="4363935"/>
                  <a:pt x="4741546" y="4877588"/>
                </a:cubicBezTo>
                <a:cubicBezTo>
                  <a:pt x="4027238" y="6071494"/>
                  <a:pt x="2764972" y="6102970"/>
                  <a:pt x="1325600" y="5980388"/>
                </a:cubicBezTo>
                <a:cubicBezTo>
                  <a:pt x="903947" y="5944442"/>
                  <a:pt x="499735" y="5907589"/>
                  <a:pt x="137593" y="5804042"/>
                </a:cubicBezTo>
                <a:lnTo>
                  <a:pt x="0" y="5760161"/>
                </a:lnTo>
                <a:close/>
              </a:path>
            </a:pathLst>
          </a:custGeom>
        </p:spPr>
      </p:pic>
      <p:sp>
        <p:nvSpPr>
          <p:cNvPr id="12" name="Freeform: Shape 11">
            <a:extLst>
              <a:ext uri="{FF2B5EF4-FFF2-40B4-BE49-F238E27FC236}">
                <a16:creationId xmlns:a16="http://schemas.microsoft.com/office/drawing/2014/main" id="{E633B38B-B87A-4288-A20F-0223A6C27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3" name="Content Placeholder 2">
            <a:extLst>
              <a:ext uri="{FF2B5EF4-FFF2-40B4-BE49-F238E27FC236}">
                <a16:creationId xmlns:a16="http://schemas.microsoft.com/office/drawing/2014/main" id="{FF8C1047-6096-46B1-5D18-8C02E3689F89}"/>
              </a:ext>
            </a:extLst>
          </p:cNvPr>
          <p:cNvSpPr>
            <a:spLocks noGrp="1"/>
          </p:cNvSpPr>
          <p:nvPr>
            <p:ph idx="1"/>
          </p:nvPr>
        </p:nvSpPr>
        <p:spPr>
          <a:xfrm>
            <a:off x="6096000" y="2286000"/>
            <a:ext cx="5334000" cy="3810001"/>
          </a:xfrm>
        </p:spPr>
        <p:txBody>
          <a:bodyPr>
            <a:normAutofit/>
          </a:bodyPr>
          <a:lstStyle/>
          <a:p>
            <a:pPr>
              <a:lnSpc>
                <a:spcPct val="115000"/>
              </a:lnSpc>
            </a:pPr>
            <a:r>
              <a:rPr lang="en-US" sz="1500"/>
              <a:t>IMS offers a comprehensive suite of features to streamline the recruitment process. It will have three levels of accessibility.</a:t>
            </a:r>
          </a:p>
          <a:p>
            <a:pPr>
              <a:lnSpc>
                <a:spcPct val="115000"/>
              </a:lnSpc>
              <a:buFont typeface="+mj-lt"/>
              <a:buAutoNum type="arabicPeriod"/>
            </a:pPr>
            <a:r>
              <a:rPr lang="en-US" sz="1500"/>
              <a:t>Admin: The one who can manage the portal at the admin level with some admin-level grants that won't be visible to HR and Interviewer</a:t>
            </a:r>
          </a:p>
          <a:p>
            <a:pPr>
              <a:lnSpc>
                <a:spcPct val="115000"/>
              </a:lnSpc>
              <a:buFont typeface="+mj-lt"/>
              <a:buAutoNum type="arabicPeriod"/>
            </a:pPr>
            <a:r>
              <a:rPr lang="en-US" sz="1500"/>
              <a:t>HR: The whole process of recruiting, starting from Interview scheduling to hiring/rejecting candidates will be automated including multiple rounds of interviews.</a:t>
            </a:r>
          </a:p>
          <a:p>
            <a:pPr>
              <a:lnSpc>
                <a:spcPct val="115000"/>
              </a:lnSpc>
              <a:buFont typeface="+mj-lt"/>
              <a:buAutoNum type="arabicPeriod"/>
            </a:pPr>
            <a:r>
              <a:rPr lang="en-US" sz="1500"/>
              <a:t>Interviewer: The process of informing the interviewer about his scheduled interview will be automated.</a:t>
            </a:r>
          </a:p>
          <a:p>
            <a:pPr>
              <a:lnSpc>
                <a:spcPct val="115000"/>
              </a:lnSpc>
            </a:pPr>
            <a:endParaRPr lang="en-IN" sz="1500"/>
          </a:p>
        </p:txBody>
      </p:sp>
      <p:sp>
        <p:nvSpPr>
          <p:cNvPr id="2" name="Title 1">
            <a:extLst>
              <a:ext uri="{FF2B5EF4-FFF2-40B4-BE49-F238E27FC236}">
                <a16:creationId xmlns:a16="http://schemas.microsoft.com/office/drawing/2014/main" id="{153A04B9-E3B1-5C00-5828-E0AF39347D18}"/>
              </a:ext>
            </a:extLst>
          </p:cNvPr>
          <p:cNvSpPr>
            <a:spLocks noGrp="1"/>
          </p:cNvSpPr>
          <p:nvPr>
            <p:ph type="title"/>
          </p:nvPr>
        </p:nvSpPr>
        <p:spPr>
          <a:xfrm>
            <a:off x="6096000" y="762000"/>
            <a:ext cx="5334000" cy="1524000"/>
          </a:xfrm>
        </p:spPr>
        <p:txBody>
          <a:bodyPr>
            <a:normAutofit/>
          </a:bodyPr>
          <a:lstStyle/>
          <a:p>
            <a:r>
              <a:rPr lang="en-US" sz="3200"/>
              <a:t>Problem Formulation and its Benefits of IMS</a:t>
            </a:r>
            <a:endParaRPr lang="en-IN" sz="3200"/>
          </a:p>
        </p:txBody>
      </p:sp>
    </p:spTree>
    <p:extLst>
      <p:ext uri="{BB962C8B-B14F-4D97-AF65-F5344CB8AC3E}">
        <p14:creationId xmlns:p14="http://schemas.microsoft.com/office/powerpoint/2010/main" val="942432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4" descr="Cubes connected with a red line">
            <a:extLst>
              <a:ext uri="{FF2B5EF4-FFF2-40B4-BE49-F238E27FC236}">
                <a16:creationId xmlns:a16="http://schemas.microsoft.com/office/drawing/2014/main" id="{D6675761-66C6-2F41-4DF9-FA5176F946D8}"/>
              </a:ext>
            </a:extLst>
          </p:cNvPr>
          <p:cNvPicPr>
            <a:picLocks noChangeAspect="1"/>
          </p:cNvPicPr>
          <p:nvPr/>
        </p:nvPicPr>
        <p:blipFill rotWithShape="1">
          <a:blip r:embed="rId2"/>
          <a:srcRect l="20085" r="8655" b="-1"/>
          <a:stretch/>
        </p:blipFill>
        <p:spPr>
          <a:xfrm>
            <a:off x="6613174" y="10"/>
            <a:ext cx="5578824" cy="6028246"/>
          </a:xfrm>
          <a:custGeom>
            <a:avLst/>
            <a:gdLst/>
            <a:ahLst/>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p:spPr>
      </p:pic>
      <p:sp>
        <p:nvSpPr>
          <p:cNvPr id="11" name="Freeform: Shape 10">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3" name="Content Placeholder 2">
            <a:extLst>
              <a:ext uri="{FF2B5EF4-FFF2-40B4-BE49-F238E27FC236}">
                <a16:creationId xmlns:a16="http://schemas.microsoft.com/office/drawing/2014/main" id="{9D794733-2372-CD1F-49AF-7472104710F6}"/>
              </a:ext>
            </a:extLst>
          </p:cNvPr>
          <p:cNvSpPr>
            <a:spLocks noGrp="1"/>
          </p:cNvSpPr>
          <p:nvPr>
            <p:ph idx="1"/>
          </p:nvPr>
        </p:nvSpPr>
        <p:spPr>
          <a:xfrm>
            <a:off x="597159" y="1754155"/>
            <a:ext cx="5868957" cy="4795935"/>
          </a:xfrm>
        </p:spPr>
        <p:txBody>
          <a:bodyPr>
            <a:normAutofit fontScale="92500" lnSpcReduction="20000"/>
          </a:bodyPr>
          <a:lstStyle/>
          <a:p>
            <a:pPr>
              <a:lnSpc>
                <a:spcPct val="115000"/>
              </a:lnSpc>
            </a:pPr>
            <a:r>
              <a:rPr lang="en-US" sz="1600" dirty="0"/>
              <a:t>Requirement gathering:</a:t>
            </a:r>
          </a:p>
          <a:p>
            <a:pPr>
              <a:lnSpc>
                <a:spcPct val="115000"/>
              </a:lnSpc>
              <a:buFont typeface="Arial" panose="020B0604020202020204" pitchFamily="34" charset="0"/>
              <a:buChar char="•"/>
            </a:pPr>
            <a:r>
              <a:rPr lang="en-US" sz="1600" dirty="0"/>
              <a:t>In the requirement phase of the project, we collected all the possible solutions for existing problems in our company and how we can implement them.</a:t>
            </a:r>
          </a:p>
          <a:p>
            <a:pPr>
              <a:lnSpc>
                <a:spcPct val="115000"/>
              </a:lnSpc>
              <a:buFont typeface="Arial" panose="020B0604020202020204" pitchFamily="34" charset="0"/>
              <a:buChar char="•"/>
            </a:pPr>
            <a:r>
              <a:rPr lang="en-US" sz="1600" dirty="0"/>
              <a:t>We are moving forward by taking the approach of a waterfall modal.</a:t>
            </a:r>
          </a:p>
          <a:p>
            <a:pPr>
              <a:lnSpc>
                <a:spcPct val="115000"/>
              </a:lnSpc>
              <a:buFont typeface="Arial" panose="020B0604020202020204" pitchFamily="34" charset="0"/>
              <a:buChar char="•"/>
            </a:pPr>
            <a:r>
              <a:rPr lang="en-US" sz="1600" dirty="0"/>
              <a:t>All requirements are listed and gathered.</a:t>
            </a:r>
          </a:p>
          <a:p>
            <a:pPr>
              <a:lnSpc>
                <a:spcPct val="115000"/>
              </a:lnSpc>
            </a:pPr>
            <a:r>
              <a:rPr lang="en-US" sz="1600" dirty="0"/>
              <a:t>Designing phase</a:t>
            </a:r>
          </a:p>
          <a:p>
            <a:pPr>
              <a:lnSpc>
                <a:spcPct val="115000"/>
              </a:lnSpc>
              <a:buFont typeface="Arial" panose="020B0604020202020204" pitchFamily="34" charset="0"/>
              <a:buChar char="•"/>
            </a:pPr>
            <a:r>
              <a:rPr lang="en-US" sz="1600" dirty="0"/>
              <a:t>System Design phase: </a:t>
            </a:r>
          </a:p>
          <a:p>
            <a:pPr marL="742950" lvl="1" indent="-285750">
              <a:lnSpc>
                <a:spcPct val="115000"/>
              </a:lnSpc>
              <a:buFont typeface="Arial" panose="020B0604020202020204" pitchFamily="34" charset="0"/>
              <a:buChar char="•"/>
            </a:pPr>
            <a:r>
              <a:rPr lang="en-US" sz="1600" dirty="0"/>
              <a:t>Mock-up screens are been built to have a concrete idea for the development phase.</a:t>
            </a:r>
          </a:p>
          <a:p>
            <a:pPr>
              <a:lnSpc>
                <a:spcPct val="115000"/>
              </a:lnSpc>
              <a:buFont typeface="Arial" panose="020B0604020202020204" pitchFamily="34" charset="0"/>
              <a:buChar char="•"/>
            </a:pPr>
            <a:r>
              <a:rPr lang="en-US" sz="1600" dirty="0"/>
              <a:t>Database design</a:t>
            </a:r>
          </a:p>
          <a:p>
            <a:pPr marL="742950" lvl="1" indent="-285750">
              <a:lnSpc>
                <a:spcPct val="115000"/>
              </a:lnSpc>
              <a:buFont typeface="Arial" panose="020B0604020202020204" pitchFamily="34" charset="0"/>
              <a:buChar char="•"/>
            </a:pPr>
            <a:r>
              <a:rPr lang="en-US" sz="1600" dirty="0"/>
              <a:t>Database designing that includes data dictionary, schema designing, relation mapping, normalization implementation, Keys, and much more information is about to complete before we jump to the development phase.</a:t>
            </a:r>
          </a:p>
          <a:p>
            <a:pPr>
              <a:lnSpc>
                <a:spcPct val="115000"/>
              </a:lnSpc>
            </a:pPr>
            <a:endParaRPr lang="en-IN" sz="1600" dirty="0"/>
          </a:p>
        </p:txBody>
      </p:sp>
      <p:sp>
        <p:nvSpPr>
          <p:cNvPr id="2" name="Title 1">
            <a:extLst>
              <a:ext uri="{FF2B5EF4-FFF2-40B4-BE49-F238E27FC236}">
                <a16:creationId xmlns:a16="http://schemas.microsoft.com/office/drawing/2014/main" id="{F14D0258-C6E8-A8B8-A11E-79096D28BF48}"/>
              </a:ext>
            </a:extLst>
          </p:cNvPr>
          <p:cNvSpPr>
            <a:spLocks noGrp="1"/>
          </p:cNvSpPr>
          <p:nvPr>
            <p:ph type="title"/>
          </p:nvPr>
        </p:nvSpPr>
        <p:spPr>
          <a:xfrm>
            <a:off x="762000" y="307910"/>
            <a:ext cx="5334000" cy="1524000"/>
          </a:xfrm>
        </p:spPr>
        <p:txBody>
          <a:bodyPr>
            <a:normAutofit/>
          </a:bodyPr>
          <a:lstStyle/>
          <a:p>
            <a:r>
              <a:rPr lang="en-IN" sz="3200" dirty="0"/>
              <a:t>Work Done.</a:t>
            </a:r>
          </a:p>
        </p:txBody>
      </p:sp>
    </p:spTree>
    <p:extLst>
      <p:ext uri="{BB962C8B-B14F-4D97-AF65-F5344CB8AC3E}">
        <p14:creationId xmlns:p14="http://schemas.microsoft.com/office/powerpoint/2010/main" val="28081002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ext, indoor, computer, electronics&#10;&#10;Description automatically generated">
            <a:extLst>
              <a:ext uri="{FF2B5EF4-FFF2-40B4-BE49-F238E27FC236}">
                <a16:creationId xmlns:a16="http://schemas.microsoft.com/office/drawing/2014/main" id="{930187F3-3C05-2616-35FB-D2BEEC23A4C3}"/>
              </a:ext>
            </a:extLst>
          </p:cNvPr>
          <p:cNvPicPr>
            <a:picLocks noChangeAspect="1"/>
          </p:cNvPicPr>
          <p:nvPr/>
        </p:nvPicPr>
        <p:blipFill rotWithShape="1">
          <a:blip r:embed="rId2">
            <a:extLst>
              <a:ext uri="{28A0092B-C50C-407E-A947-70E740481C1C}">
                <a14:useLocalDpi xmlns:a14="http://schemas.microsoft.com/office/drawing/2010/main" val="0"/>
              </a:ext>
            </a:extLst>
          </a:blip>
          <a:srcRect l="3878" r="3580" b="3"/>
          <a:stretch/>
        </p:blipFill>
        <p:spPr>
          <a:xfrm>
            <a:off x="6613174" y="10"/>
            <a:ext cx="5578824" cy="6028246"/>
          </a:xfrm>
          <a:custGeom>
            <a:avLst/>
            <a:gdLst/>
            <a:ahLst/>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p:spPr>
      </p:pic>
      <p:sp>
        <p:nvSpPr>
          <p:cNvPr id="12" name="Freeform: Shape 11">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3" name="Content Placeholder 2">
            <a:extLst>
              <a:ext uri="{FF2B5EF4-FFF2-40B4-BE49-F238E27FC236}">
                <a16:creationId xmlns:a16="http://schemas.microsoft.com/office/drawing/2014/main" id="{8C2E2F99-0548-2439-AC46-FA9FA0F9EFAC}"/>
              </a:ext>
            </a:extLst>
          </p:cNvPr>
          <p:cNvSpPr>
            <a:spLocks noGrp="1"/>
          </p:cNvSpPr>
          <p:nvPr>
            <p:ph idx="1"/>
          </p:nvPr>
        </p:nvSpPr>
        <p:spPr>
          <a:xfrm>
            <a:off x="762000" y="2286000"/>
            <a:ext cx="5334000" cy="3810001"/>
          </a:xfrm>
        </p:spPr>
        <p:txBody>
          <a:bodyPr>
            <a:normAutofit/>
          </a:bodyPr>
          <a:lstStyle/>
          <a:p>
            <a:pPr>
              <a:lnSpc>
                <a:spcPct val="115000"/>
              </a:lnSpc>
            </a:pPr>
            <a:r>
              <a:rPr lang="en-US" sz="1700"/>
              <a:t>Interview Management System is a comprehensive platform for managing the entire recruitment process. It simplifies the recruitment process and offers a variety of tools for managing the process, including job postings, interview scheduling, and automated communication with candidates.</a:t>
            </a:r>
          </a:p>
          <a:p>
            <a:pPr>
              <a:lnSpc>
                <a:spcPct val="115000"/>
              </a:lnSpc>
            </a:pPr>
            <a:r>
              <a:rPr lang="en-US" sz="1700"/>
              <a:t>IMS is a secure and efficient platform for managing the recruitment process and offers a range of benefits to recruiters and candidates alike.</a:t>
            </a:r>
          </a:p>
          <a:p>
            <a:pPr marL="0" indent="0">
              <a:lnSpc>
                <a:spcPct val="115000"/>
              </a:lnSpc>
              <a:buNone/>
            </a:pPr>
            <a:endParaRPr lang="en-IN" sz="1700"/>
          </a:p>
        </p:txBody>
      </p:sp>
      <p:sp>
        <p:nvSpPr>
          <p:cNvPr id="2" name="Title 1">
            <a:extLst>
              <a:ext uri="{FF2B5EF4-FFF2-40B4-BE49-F238E27FC236}">
                <a16:creationId xmlns:a16="http://schemas.microsoft.com/office/drawing/2014/main" id="{8C40FC19-24DE-C853-71F2-0EC7BB845BBE}"/>
              </a:ext>
            </a:extLst>
          </p:cNvPr>
          <p:cNvSpPr>
            <a:spLocks noGrp="1"/>
          </p:cNvSpPr>
          <p:nvPr>
            <p:ph type="title"/>
          </p:nvPr>
        </p:nvSpPr>
        <p:spPr>
          <a:xfrm>
            <a:off x="762000" y="762000"/>
            <a:ext cx="5334000" cy="1524000"/>
          </a:xfrm>
        </p:spPr>
        <p:txBody>
          <a:bodyPr>
            <a:normAutofit/>
          </a:bodyPr>
          <a:lstStyle/>
          <a:p>
            <a:r>
              <a:rPr lang="en-IN" sz="3200"/>
              <a:t>Conclusion</a:t>
            </a:r>
          </a:p>
        </p:txBody>
      </p:sp>
    </p:spTree>
    <p:extLst>
      <p:ext uri="{BB962C8B-B14F-4D97-AF65-F5344CB8AC3E}">
        <p14:creationId xmlns:p14="http://schemas.microsoft.com/office/powerpoint/2010/main" val="3458713672"/>
      </p:ext>
    </p:extLst>
  </p:cSld>
  <p:clrMapOvr>
    <a:masterClrMapping/>
  </p:clrMapOvr>
</p:sld>
</file>

<file path=ppt/theme/theme1.xml><?xml version="1.0" encoding="utf-8"?>
<a:theme xmlns:a="http://schemas.openxmlformats.org/drawingml/2006/main" name="PebbleVTI">
  <a:themeElements>
    <a:clrScheme name="AnalogousFromLightSeedRightStep">
      <a:dk1>
        <a:srgbClr val="000000"/>
      </a:dk1>
      <a:lt1>
        <a:srgbClr val="FFFFFF"/>
      </a:lt1>
      <a:dk2>
        <a:srgbClr val="242541"/>
      </a:dk2>
      <a:lt2>
        <a:srgbClr val="E8E2E3"/>
      </a:lt2>
      <a:accent1>
        <a:srgbClr val="34B394"/>
      </a:accent1>
      <a:accent2>
        <a:srgbClr val="28AEC9"/>
      </a:accent2>
      <a:accent3>
        <a:srgbClr val="6EA3EE"/>
      </a:accent3>
      <a:accent4>
        <a:srgbClr val="4E4EEB"/>
      </a:accent4>
      <a:accent5>
        <a:srgbClr val="A46EEE"/>
      </a:accent5>
      <a:accent6>
        <a:srgbClr val="D14EEB"/>
      </a:accent6>
      <a:hlink>
        <a:srgbClr val="AE697A"/>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16</TotalTime>
  <Words>453</Words>
  <Application>Microsoft Office PowerPoint</Application>
  <PresentationFormat>Widescreen</PresentationFormat>
  <Paragraphs>36</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Avenir Next LT Pro</vt:lpstr>
      <vt:lpstr>Avenir Next LT Pro Light</vt:lpstr>
      <vt:lpstr>Sitka Subheading</vt:lpstr>
      <vt:lpstr>PebbleVTI</vt:lpstr>
      <vt:lpstr>Revolutionizing Interviews with an Innovative Management System</vt:lpstr>
      <vt:lpstr>Content</vt:lpstr>
      <vt:lpstr>Introduction to Interview Management System</vt:lpstr>
      <vt:lpstr>Problem Identification</vt:lpstr>
      <vt:lpstr>Problem Formulation and its Benefits of IMS</vt:lpstr>
      <vt:lpstr>Work Done.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Revolutionizing Interviews with an Innovative Management System</dc:title>
  <dc:creator>MANN SHAH</dc:creator>
  <cp:lastModifiedBy>MANN SHAH</cp:lastModifiedBy>
  <cp:revision>1</cp:revision>
  <dcterms:created xsi:type="dcterms:W3CDTF">2023-03-18T04:02:36Z</dcterms:created>
  <dcterms:modified xsi:type="dcterms:W3CDTF">2023-03-18T04:19:01Z</dcterms:modified>
</cp:coreProperties>
</file>

<file path=docProps/thumbnail.jpeg>
</file>